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5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ts val="1800"/>
              <a:buChar char="●"/>
              <a:defRPr/>
            </a:lvl1pPr>
            <a:lvl2pPr lvl="1" algn="ctr" rtl="0">
              <a:spcBef>
                <a:spcPts val="0"/>
              </a:spcBef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389825" y="1452975"/>
            <a:ext cx="4503300" cy="9930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Mini Molder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389825" y="2492300"/>
            <a:ext cx="4503300" cy="119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Vikram Katti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Jarrod Neuharth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12/18/17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1233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Electrical System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1" cy="377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13" y="127825"/>
            <a:ext cx="8379175" cy="48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13" y="127825"/>
            <a:ext cx="8379175" cy="48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1041850" y="215875"/>
            <a:ext cx="1520400" cy="468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2562250" y="4280000"/>
            <a:ext cx="2327700" cy="6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Transistors to pull relays to ground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13" y="127825"/>
            <a:ext cx="8379175" cy="48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3181825" y="215875"/>
            <a:ext cx="3444600" cy="126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3585325" y="1436150"/>
            <a:ext cx="3041100" cy="6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Motor current acquisition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13" y="127825"/>
            <a:ext cx="8379175" cy="48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6776650" y="1727025"/>
            <a:ext cx="2102400" cy="2562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5266575" y="1999225"/>
            <a:ext cx="1743600" cy="6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Temperature acquisition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575" y="152400"/>
            <a:ext cx="579686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PCB Enclosure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875" y="1292475"/>
            <a:ext cx="4314250" cy="323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89139" y="753214"/>
            <a:ext cx="3235672" cy="43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High Voltage Enclosure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87499" y="530848"/>
            <a:ext cx="3670977" cy="489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l="7691" t="8643" r="12102" b="10495"/>
          <a:stretch/>
        </p:blipFill>
        <p:spPr>
          <a:xfrm rot="-5400000">
            <a:off x="5808353" y="704598"/>
            <a:ext cx="2545974" cy="342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 t="29483" b="28240"/>
          <a:stretch/>
        </p:blipFill>
        <p:spPr>
          <a:xfrm>
            <a:off x="5370275" y="3728646"/>
            <a:ext cx="3422130" cy="108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GUI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725" y="1017725"/>
            <a:ext cx="590655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989" y="0"/>
            <a:ext cx="9347689" cy="522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25" y="152400"/>
            <a:ext cx="78527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594" y="0"/>
            <a:ext cx="192881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hape 67"/>
          <p:cNvCxnSpPr/>
          <p:nvPr/>
        </p:nvCxnSpPr>
        <p:spPr>
          <a:xfrm flipH="1">
            <a:off x="5315550" y="3838825"/>
            <a:ext cx="769800" cy="52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" name="Shape 68"/>
          <p:cNvCxnSpPr/>
          <p:nvPr/>
        </p:nvCxnSpPr>
        <p:spPr>
          <a:xfrm flipH="1">
            <a:off x="5111575" y="2740700"/>
            <a:ext cx="1002300" cy="321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5269650" y="15884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70"/>
          <p:cNvCxnSpPr/>
          <p:nvPr/>
        </p:nvCxnSpPr>
        <p:spPr>
          <a:xfrm flipH="1">
            <a:off x="5056025" y="5582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71"/>
          <p:cNvCxnSpPr/>
          <p:nvPr/>
        </p:nvCxnSpPr>
        <p:spPr>
          <a:xfrm>
            <a:off x="2731300" y="1966425"/>
            <a:ext cx="966000" cy="206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72"/>
          <p:cNvCxnSpPr/>
          <p:nvPr/>
        </p:nvCxnSpPr>
        <p:spPr>
          <a:xfrm>
            <a:off x="2759475" y="854125"/>
            <a:ext cx="977700" cy="30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3" name="Shape 73"/>
          <p:cNvCxnSpPr/>
          <p:nvPr/>
        </p:nvCxnSpPr>
        <p:spPr>
          <a:xfrm rot="10800000" flipH="1">
            <a:off x="2872100" y="3838850"/>
            <a:ext cx="1261500" cy="197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4" name="Shape 74"/>
          <p:cNvSpPr txBox="1"/>
          <p:nvPr/>
        </p:nvSpPr>
        <p:spPr>
          <a:xfrm>
            <a:off x="5917625" y="30035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Linear actuator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131250" y="129750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Heater block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131250" y="2445025"/>
            <a:ext cx="13671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Servo valve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6085350" y="352910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Scissor jack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010500" y="3801275"/>
            <a:ext cx="8616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Frame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267000" y="1588425"/>
            <a:ext cx="1464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High voltage enclosure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098075" y="618075"/>
            <a:ext cx="1661400" cy="46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PCB enclosure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594" y="0"/>
            <a:ext cx="192881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Shape 86"/>
          <p:cNvCxnSpPr/>
          <p:nvPr/>
        </p:nvCxnSpPr>
        <p:spPr>
          <a:xfrm flipH="1">
            <a:off x="5315550" y="3838825"/>
            <a:ext cx="769800" cy="5256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/>
          <p:nvPr/>
        </p:nvCxnSpPr>
        <p:spPr>
          <a:xfrm flipH="1">
            <a:off x="5111575" y="2740700"/>
            <a:ext cx="1002300" cy="321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/>
          <p:nvPr/>
        </p:nvCxnSpPr>
        <p:spPr>
          <a:xfrm flipH="1">
            <a:off x="5269650" y="15884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" name="Shape 89"/>
          <p:cNvCxnSpPr/>
          <p:nvPr/>
        </p:nvCxnSpPr>
        <p:spPr>
          <a:xfrm flipH="1">
            <a:off x="5056025" y="5582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90"/>
          <p:cNvCxnSpPr/>
          <p:nvPr/>
        </p:nvCxnSpPr>
        <p:spPr>
          <a:xfrm>
            <a:off x="2731300" y="1966425"/>
            <a:ext cx="966000" cy="206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1" name="Shape 91"/>
          <p:cNvCxnSpPr/>
          <p:nvPr/>
        </p:nvCxnSpPr>
        <p:spPr>
          <a:xfrm>
            <a:off x="2759475" y="854125"/>
            <a:ext cx="977700" cy="300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/>
          <p:nvPr/>
        </p:nvCxnSpPr>
        <p:spPr>
          <a:xfrm rot="10800000" flipH="1">
            <a:off x="2872100" y="3838850"/>
            <a:ext cx="1261500" cy="197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3" name="Shape 93"/>
          <p:cNvSpPr txBox="1"/>
          <p:nvPr/>
        </p:nvSpPr>
        <p:spPr>
          <a:xfrm>
            <a:off x="5917625" y="30035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Linear actuator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131250" y="129750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Heater block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131250" y="2445025"/>
            <a:ext cx="13671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Servo valve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085350" y="352910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Scissor jack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010500" y="3801275"/>
            <a:ext cx="8616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Frame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267000" y="1588425"/>
            <a:ext cx="1464300" cy="70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voltage enclosure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098075" y="618075"/>
            <a:ext cx="1661400" cy="46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PCB enclosure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00" y="2272688"/>
            <a:ext cx="8960000" cy="11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Linear Actuator</a:t>
            </a:r>
          </a:p>
        </p:txBody>
      </p:sp>
      <p:cxnSp>
        <p:nvCxnSpPr>
          <p:cNvPr id="106" name="Shape 106"/>
          <p:cNvCxnSpPr>
            <a:stCxn id="107" idx="2"/>
          </p:cNvCxnSpPr>
          <p:nvPr/>
        </p:nvCxnSpPr>
        <p:spPr>
          <a:xfrm flipH="1">
            <a:off x="7903275" y="1548675"/>
            <a:ext cx="292800" cy="1267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108"/>
          <p:cNvCxnSpPr/>
          <p:nvPr/>
        </p:nvCxnSpPr>
        <p:spPr>
          <a:xfrm rot="10800000" flipH="1">
            <a:off x="6814200" y="3181900"/>
            <a:ext cx="262500" cy="1220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" name="Shape 109"/>
          <p:cNvCxnSpPr>
            <a:stCxn id="110" idx="2"/>
          </p:cNvCxnSpPr>
          <p:nvPr/>
        </p:nvCxnSpPr>
        <p:spPr>
          <a:xfrm>
            <a:off x="6289775" y="1411925"/>
            <a:ext cx="395400" cy="1340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" name="Shape 111"/>
          <p:cNvCxnSpPr/>
          <p:nvPr/>
        </p:nvCxnSpPr>
        <p:spPr>
          <a:xfrm rot="10800000" flipH="1">
            <a:off x="5274900" y="2862750"/>
            <a:ext cx="469200" cy="1248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/>
          <p:nvPr/>
        </p:nvCxnSpPr>
        <p:spPr>
          <a:xfrm>
            <a:off x="4495875" y="1727025"/>
            <a:ext cx="738900" cy="987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1642600" y="3106725"/>
            <a:ext cx="563100" cy="121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" name="Shape 114"/>
          <p:cNvCxnSpPr/>
          <p:nvPr/>
        </p:nvCxnSpPr>
        <p:spPr>
          <a:xfrm flipH="1">
            <a:off x="863350" y="1698850"/>
            <a:ext cx="638400" cy="816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1323400" y="1304650"/>
            <a:ext cx="8823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Piston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982650" y="4233050"/>
            <a:ext cx="12555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Inner tube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130850" y="1304650"/>
            <a:ext cx="8823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Nut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459225" y="1017725"/>
            <a:ext cx="16611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Shaft coupler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754925" y="1154475"/>
            <a:ext cx="8823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Motor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402000" y="4022525"/>
            <a:ext cx="17928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Threaded rod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001875" y="4309450"/>
            <a:ext cx="19014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Connector plate</a:t>
            </a:r>
          </a:p>
        </p:txBody>
      </p:sp>
      <p:cxnSp>
        <p:nvCxnSpPr>
          <p:cNvPr id="120" name="Shape 120"/>
          <p:cNvCxnSpPr/>
          <p:nvPr/>
        </p:nvCxnSpPr>
        <p:spPr>
          <a:xfrm rot="10800000">
            <a:off x="3238050" y="3125475"/>
            <a:ext cx="675900" cy="1501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1" name="Shape 121"/>
          <p:cNvSpPr txBox="1"/>
          <p:nvPr/>
        </p:nvSpPr>
        <p:spPr>
          <a:xfrm>
            <a:off x="3533575" y="4554400"/>
            <a:ext cx="1255500" cy="3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Outer tube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594" y="0"/>
            <a:ext cx="192881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 flipH="1">
            <a:off x="5315550" y="3838825"/>
            <a:ext cx="769800" cy="5256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 flipH="1">
            <a:off x="5111575" y="2740700"/>
            <a:ext cx="1002300" cy="321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9" name="Shape 129"/>
          <p:cNvCxnSpPr/>
          <p:nvPr/>
        </p:nvCxnSpPr>
        <p:spPr>
          <a:xfrm flipH="1">
            <a:off x="5269650" y="15884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0" name="Shape 130"/>
          <p:cNvCxnSpPr/>
          <p:nvPr/>
        </p:nvCxnSpPr>
        <p:spPr>
          <a:xfrm flipH="1">
            <a:off x="5056025" y="5582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" name="Shape 131"/>
          <p:cNvCxnSpPr/>
          <p:nvPr/>
        </p:nvCxnSpPr>
        <p:spPr>
          <a:xfrm>
            <a:off x="2731300" y="1966425"/>
            <a:ext cx="966000" cy="206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/>
          <p:nvPr/>
        </p:nvCxnSpPr>
        <p:spPr>
          <a:xfrm>
            <a:off x="2759475" y="854125"/>
            <a:ext cx="977700" cy="300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/>
          <p:nvPr/>
        </p:nvCxnSpPr>
        <p:spPr>
          <a:xfrm rot="10800000" flipH="1">
            <a:off x="2872100" y="3838850"/>
            <a:ext cx="1261500" cy="197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 txBox="1"/>
          <p:nvPr/>
        </p:nvSpPr>
        <p:spPr>
          <a:xfrm>
            <a:off x="5917625" y="30035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Linear actuator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131250" y="129750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Heater block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6131250" y="2445025"/>
            <a:ext cx="13671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Servo valve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085350" y="352910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Scissor jack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010500" y="3801275"/>
            <a:ext cx="8616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Frame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267000" y="1588425"/>
            <a:ext cx="1464300" cy="70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voltage enclosure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098075" y="618075"/>
            <a:ext cx="1661400" cy="46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PCB enclosure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300" y="931350"/>
            <a:ext cx="3423400" cy="38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Servo Valve</a:t>
            </a:r>
          </a:p>
        </p:txBody>
      </p:sp>
      <p:cxnSp>
        <p:nvCxnSpPr>
          <p:cNvPr id="147" name="Shape 147"/>
          <p:cNvCxnSpPr/>
          <p:nvPr/>
        </p:nvCxnSpPr>
        <p:spPr>
          <a:xfrm flipH="1">
            <a:off x="5246750" y="1511150"/>
            <a:ext cx="1280100" cy="337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8" name="Shape 148"/>
          <p:cNvSpPr txBox="1"/>
          <p:nvPr/>
        </p:nvSpPr>
        <p:spPr>
          <a:xfrm>
            <a:off x="6544225" y="1215475"/>
            <a:ext cx="14526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Servo motor</a:t>
            </a:r>
          </a:p>
        </p:txBody>
      </p:sp>
      <p:cxnSp>
        <p:nvCxnSpPr>
          <p:cNvPr id="149" name="Shape 149"/>
          <p:cNvCxnSpPr/>
          <p:nvPr/>
        </p:nvCxnSpPr>
        <p:spPr>
          <a:xfrm>
            <a:off x="2262025" y="2468500"/>
            <a:ext cx="1220100" cy="497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1363400" y="2166563"/>
            <a:ext cx="9906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Coupler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363400" y="3568850"/>
            <a:ext cx="12201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Ball valve</a:t>
            </a:r>
          </a:p>
        </p:txBody>
      </p:sp>
      <p:cxnSp>
        <p:nvCxnSpPr>
          <p:cNvPr id="152" name="Shape 152"/>
          <p:cNvCxnSpPr/>
          <p:nvPr/>
        </p:nvCxnSpPr>
        <p:spPr>
          <a:xfrm>
            <a:off x="2459250" y="3831675"/>
            <a:ext cx="1314000" cy="204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3" name="Shape 153"/>
          <p:cNvCxnSpPr/>
          <p:nvPr/>
        </p:nvCxnSpPr>
        <p:spPr>
          <a:xfrm flipH="1">
            <a:off x="6175975" y="2848375"/>
            <a:ext cx="830400" cy="511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7006375" y="2468500"/>
            <a:ext cx="1065600" cy="7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Frame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(UHMW)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594" y="0"/>
            <a:ext cx="192881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/>
          <p:nvPr/>
        </p:nvCxnSpPr>
        <p:spPr>
          <a:xfrm flipH="1">
            <a:off x="5315550" y="3838825"/>
            <a:ext cx="769800" cy="52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" name="Shape 161"/>
          <p:cNvCxnSpPr/>
          <p:nvPr/>
        </p:nvCxnSpPr>
        <p:spPr>
          <a:xfrm flipH="1">
            <a:off x="5111575" y="2740700"/>
            <a:ext cx="1002300" cy="3213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" name="Shape 162"/>
          <p:cNvCxnSpPr/>
          <p:nvPr/>
        </p:nvCxnSpPr>
        <p:spPr>
          <a:xfrm flipH="1">
            <a:off x="5269650" y="15884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" name="Shape 163"/>
          <p:cNvCxnSpPr/>
          <p:nvPr/>
        </p:nvCxnSpPr>
        <p:spPr>
          <a:xfrm flipH="1">
            <a:off x="5056025" y="558225"/>
            <a:ext cx="861600" cy="584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4" name="Shape 164"/>
          <p:cNvCxnSpPr/>
          <p:nvPr/>
        </p:nvCxnSpPr>
        <p:spPr>
          <a:xfrm>
            <a:off x="2731300" y="1966425"/>
            <a:ext cx="966000" cy="206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5" name="Shape 165"/>
          <p:cNvCxnSpPr/>
          <p:nvPr/>
        </p:nvCxnSpPr>
        <p:spPr>
          <a:xfrm>
            <a:off x="2759475" y="854125"/>
            <a:ext cx="977700" cy="300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0800000" flipH="1">
            <a:off x="2872100" y="3838850"/>
            <a:ext cx="1261500" cy="19710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5917625" y="30035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Linear actuator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131250" y="1297500"/>
            <a:ext cx="17553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Heater block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131250" y="2445025"/>
            <a:ext cx="13671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Servo valve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6085350" y="3529100"/>
            <a:ext cx="13671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Scissor jack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010500" y="3801275"/>
            <a:ext cx="861600" cy="42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Frame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267000" y="1588425"/>
            <a:ext cx="1464300" cy="70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voltage enclosure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098075" y="618075"/>
            <a:ext cx="1661400" cy="46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PCB enclosure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388" y="1112450"/>
            <a:ext cx="4280975" cy="36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Scissor Jack</a:t>
            </a:r>
          </a:p>
        </p:txBody>
      </p:sp>
      <p:cxnSp>
        <p:nvCxnSpPr>
          <p:cNvPr id="180" name="Shape 180"/>
          <p:cNvCxnSpPr/>
          <p:nvPr/>
        </p:nvCxnSpPr>
        <p:spPr>
          <a:xfrm flipH="1">
            <a:off x="6222900" y="1571875"/>
            <a:ext cx="830400" cy="511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1" name="Shape 181"/>
          <p:cNvSpPr txBox="1"/>
          <p:nvPr/>
        </p:nvSpPr>
        <p:spPr>
          <a:xfrm>
            <a:off x="7053300" y="1257700"/>
            <a:ext cx="1262700" cy="7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Jack stand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68350" y="1769925"/>
            <a:ext cx="1837200" cy="67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Motor mount</a:t>
            </a:r>
          </a:p>
        </p:txBody>
      </p:sp>
      <p:cxnSp>
        <p:nvCxnSpPr>
          <p:cNvPr id="183" name="Shape 183"/>
          <p:cNvCxnSpPr/>
          <p:nvPr/>
        </p:nvCxnSpPr>
        <p:spPr>
          <a:xfrm>
            <a:off x="1989825" y="2186925"/>
            <a:ext cx="1483200" cy="919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4" name="Shape 184"/>
          <p:cNvSpPr txBox="1"/>
          <p:nvPr/>
        </p:nvSpPr>
        <p:spPr>
          <a:xfrm>
            <a:off x="656950" y="2848350"/>
            <a:ext cx="15486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Shaft coupler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2111850" y="3116125"/>
            <a:ext cx="1717500" cy="291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6" name="Shape 186"/>
          <p:cNvSpPr txBox="1"/>
          <p:nvPr/>
        </p:nvSpPr>
        <p:spPr>
          <a:xfrm>
            <a:off x="1208050" y="4342950"/>
            <a:ext cx="830400" cy="4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Motor</a:t>
            </a:r>
          </a:p>
        </p:txBody>
      </p:sp>
      <p:cxnSp>
        <p:nvCxnSpPr>
          <p:cNvPr id="187" name="Shape 187"/>
          <p:cNvCxnSpPr/>
          <p:nvPr/>
        </p:nvCxnSpPr>
        <p:spPr>
          <a:xfrm rot="10800000" flipH="1">
            <a:off x="1952275" y="4167425"/>
            <a:ext cx="638400" cy="36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(16:9)</PresentationFormat>
  <Paragraphs>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Cambria</vt:lpstr>
      <vt:lpstr>Simple Light</vt:lpstr>
      <vt:lpstr>Mini Molder</vt:lpstr>
      <vt:lpstr>PowerPoint Presentation</vt:lpstr>
      <vt:lpstr>PowerPoint Presentation</vt:lpstr>
      <vt:lpstr>PowerPoint Presentation</vt:lpstr>
      <vt:lpstr>Linear Actuator</vt:lpstr>
      <vt:lpstr>PowerPoint Presentation</vt:lpstr>
      <vt:lpstr>Servo Valve</vt:lpstr>
      <vt:lpstr>PowerPoint Presentation</vt:lpstr>
      <vt:lpstr>Scissor Jack</vt:lpstr>
      <vt:lpstr>Electrical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PCB Enclosure</vt:lpstr>
      <vt:lpstr>High Voltage Enclosure</vt:lpstr>
      <vt:lpstr>GUI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Molder</dc:title>
  <cp:lastModifiedBy>vikram katti</cp:lastModifiedBy>
  <cp:revision>2</cp:revision>
  <dcterms:modified xsi:type="dcterms:W3CDTF">2017-12-20T19:48:03Z</dcterms:modified>
</cp:coreProperties>
</file>